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305" r:id="rId3"/>
    <p:sldId id="280" r:id="rId4"/>
    <p:sldId id="279" r:id="rId5"/>
    <p:sldId id="256" r:id="rId6"/>
    <p:sldId id="266" r:id="rId7"/>
    <p:sldId id="271" r:id="rId8"/>
    <p:sldId id="282" r:id="rId9"/>
    <p:sldId id="300" r:id="rId10"/>
    <p:sldId id="283" r:id="rId11"/>
    <p:sldId id="275" r:id="rId12"/>
    <p:sldId id="302" r:id="rId13"/>
    <p:sldId id="274" r:id="rId14"/>
    <p:sldId id="303" r:id="rId15"/>
    <p:sldId id="269" r:id="rId16"/>
    <p:sldId id="304" r:id="rId17"/>
    <p:sldId id="298" r:id="rId18"/>
    <p:sldId id="299" r:id="rId19"/>
    <p:sldId id="264" r:id="rId20"/>
    <p:sldId id="296" r:id="rId21"/>
    <p:sldId id="306" r:id="rId22"/>
    <p:sldId id="273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4581B0-7FB4-432E-BD88-836D4F2A2153}">
          <p14:sldIdLst>
            <p14:sldId id="281"/>
            <p14:sldId id="305"/>
            <p14:sldId id="280"/>
            <p14:sldId id="279"/>
            <p14:sldId id="256"/>
            <p14:sldId id="266"/>
            <p14:sldId id="271"/>
            <p14:sldId id="282"/>
            <p14:sldId id="300"/>
            <p14:sldId id="283"/>
            <p14:sldId id="275"/>
            <p14:sldId id="302"/>
            <p14:sldId id="274"/>
            <p14:sldId id="303"/>
            <p14:sldId id="269"/>
            <p14:sldId id="304"/>
          </p14:sldIdLst>
        </p14:section>
        <p14:section name="Раздел без заголовка" id="{762379B3-8652-445A-A4D3-09B99A33FB7E}">
          <p14:sldIdLst>
            <p14:sldId id="298"/>
            <p14:sldId id="299"/>
            <p14:sldId id="264"/>
            <p14:sldId id="296"/>
            <p14:sldId id="30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1FFFF"/>
    <a:srgbClr val="FFCCCC"/>
    <a:srgbClr val="D1D1FF"/>
    <a:srgbClr val="93FFFF"/>
    <a:srgbClr val="006699"/>
    <a:srgbClr val="E7FFA3"/>
    <a:srgbClr val="71FF71"/>
    <a:srgbClr val="BD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808" autoAdjust="0"/>
  </p:normalViewPr>
  <p:slideViewPr>
    <p:cSldViewPr>
      <p:cViewPr varScale="1">
        <p:scale>
          <a:sx n="77" d="100"/>
          <a:sy n="77" d="100"/>
        </p:scale>
        <p:origin x="108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5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8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772" y="5748867"/>
            <a:ext cx="8676456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59832" y="45855"/>
            <a:ext cx="5949957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3131840" y="1484784"/>
            <a:ext cx="59046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5855"/>
            <a:ext cx="5949957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840" y="1484784"/>
            <a:ext cx="59046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zabota050.msp.midural.ru/upload/gallery/2023/06/16/yJ0IkJwQ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4" y="1"/>
            <a:ext cx="9762198" cy="685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221088"/>
            <a:ext cx="9756454" cy="234888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prstTxWarp prst="textArchDown">
              <a:avLst>
                <a:gd name="adj" fmla="val 21494889"/>
              </a:avLst>
            </a:prstTxWarp>
            <a:normAutofit/>
          </a:bodyPr>
          <a:lstStyle/>
          <a:p>
            <a:pPr algn="ctr"/>
            <a:r>
              <a:rPr lang="ru-RU" sz="4800" cap="none" spc="50" dirty="0" smtClean="0">
                <a:ln w="285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Г   О   Д       С   Е   М   Ь   И</a:t>
            </a:r>
            <a:endParaRPr lang="ru-RU" sz="4800" cap="none" spc="50" dirty="0">
              <a:ln w="2857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myshared.ru/10/953059/slide_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r="3389" b="8133"/>
          <a:stretch/>
        </p:blipFill>
        <p:spPr bwMode="auto">
          <a:xfrm>
            <a:off x="49088" y="0"/>
            <a:ext cx="9147254" cy="6858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60" y="476672"/>
            <a:ext cx="8817958" cy="1944216"/>
          </a:xfrm>
        </p:spPr>
        <p:txBody>
          <a:bodyPr>
            <a:prstTxWarp prst="textArchUp">
              <a:avLst>
                <a:gd name="adj" fmla="val 11050098"/>
              </a:avLst>
            </a:prstTxWarp>
            <a:noAutofit/>
          </a:bodyPr>
          <a:lstStyle/>
          <a:p>
            <a:pPr algn="ctr"/>
            <a:r>
              <a:rPr lang="ru-RU" sz="6000" cap="none" dirty="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т р и   м е д в е д я  </a:t>
            </a:r>
            <a:endParaRPr lang="ru-RU" sz="6000" cap="none" dirty="0">
              <a:ln w="2857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0256" y="5903893"/>
            <a:ext cx="491237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а) 20 – 25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мин.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б) 15 – 20 мин.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10 – 15 мин.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г) 25 – 30 мин.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269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razdnikson.ru/wp-content/uploads/2023/02/maslenichnyj-fon-sczenarij-prazdnika-na-ploshhadi-1024x5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8" t="4064" r="31578" b="-515"/>
          <a:stretch/>
        </p:blipFill>
        <p:spPr bwMode="auto">
          <a:xfrm>
            <a:off x="-36513" y="0"/>
            <a:ext cx="9180513" cy="695739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869160"/>
            <a:ext cx="9144000" cy="280831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554978"/>
              </a:avLst>
            </a:prstTxWarp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660066"/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Б  Л  И  Н  Ы</a:t>
            </a:r>
            <a:endParaRPr lang="ru-RU" sz="48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660066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1.1zoom.me/big7/641/Seafoods_Fish_Food_45725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9144000" cy="280831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554978"/>
              </a:avLst>
            </a:prstTxWarp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996633"/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Р  Ы  Б  А</a:t>
            </a:r>
            <a:endParaRPr lang="ru-RU" sz="48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996633"/>
                </a:glo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54244"/>
              </p:ext>
            </p:extLst>
          </p:nvPr>
        </p:nvGraphicFramePr>
        <p:xfrm>
          <a:off x="5704" y="5726400"/>
          <a:ext cx="9138296" cy="1097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0758"/>
                <a:gridCol w="1509365"/>
                <a:gridCol w="2943375"/>
                <a:gridCol w="1594844"/>
                <a:gridCol w="1649954"/>
              </a:tblGrid>
              <a:tr h="218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варёная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паровая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мороженая сырая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тушёная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печёная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солёная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жареная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запечённая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сушёная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копчёная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кислая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вяленая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заливная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7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opfranchise.ru/upload/medialibrary/ac8/ac855b66f75f44b03b5999023bcf83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9144000" cy="280831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554978"/>
              </a:avLst>
            </a:prstTxWarp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CFF"/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П О Г О В О Р К И </a:t>
            </a:r>
            <a:endParaRPr lang="ru-RU" sz="48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FFCCFF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429000"/>
            <a:ext cx="9144000" cy="280831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CFF"/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П О Г О В О Р К И</a:t>
            </a:r>
            <a:endParaRPr lang="ru-RU" sz="48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FFCCFF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501008"/>
            <a:ext cx="9144000" cy="280831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554978"/>
              </a:avLst>
            </a:prstTxWarp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CFF"/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И </a:t>
            </a:r>
            <a:endParaRPr lang="ru-RU" sz="48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FFCCFF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3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hoz.ru/wp-content/uploads/2022/01/mos_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4" t="2956" r="2637" b="3385"/>
          <a:stretch/>
        </p:blipFill>
        <p:spPr bwMode="auto">
          <a:xfrm>
            <a:off x="9136" y="116632"/>
            <a:ext cx="9121908" cy="652534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9144000" cy="280831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554978"/>
              </a:avLst>
            </a:prstTxWarp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CC00"/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Т Р А К Т И Р</a:t>
            </a:r>
            <a:endParaRPr lang="ru-RU" sz="48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CCCC00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dn.culture.ru/images/fa34ca59-145a-5326-89a0-e50b8aa678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" y="0"/>
            <a:ext cx="9145658" cy="68580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5540" y="620688"/>
            <a:ext cx="9128692" cy="3888432"/>
          </a:xfrm>
        </p:spPr>
        <p:txBody>
          <a:bodyPr>
            <a:prstTxWarp prst="textArchUp">
              <a:avLst>
                <a:gd name="adj" fmla="val 10824681"/>
              </a:avLst>
            </a:prstTxWarp>
            <a:normAutofit/>
          </a:bodyPr>
          <a:lstStyle/>
          <a:p>
            <a:r>
              <a:rPr lang="ru-RU" sz="4800" b="1" dirty="0" smtClean="0">
                <a:ln w="28575">
                  <a:solidFill>
                    <a:srgbClr val="FF85FF"/>
                  </a:solidFill>
                  <a:prstDash val="solid"/>
                </a:ln>
                <a:solidFill>
                  <a:srgbClr val="BD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Х  Л  Е  Б </a:t>
            </a:r>
            <a:endParaRPr lang="ru-RU" sz="4800" b="1" dirty="0">
              <a:ln w="28575">
                <a:solidFill>
                  <a:srgbClr val="FF85FF"/>
                </a:solidFill>
                <a:prstDash val="solid"/>
              </a:ln>
              <a:solidFill>
                <a:srgbClr val="BD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opovlug.ru/media/gallery/IMG_97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3" r="2594"/>
          <a:stretch/>
        </p:blipFill>
        <p:spPr bwMode="auto">
          <a:xfrm>
            <a:off x="0" y="0"/>
            <a:ext cx="9122616" cy="6858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-15540" y="620688"/>
            <a:ext cx="9128692" cy="3888432"/>
          </a:xfrm>
          <a:prstGeom prst="rect">
            <a:avLst/>
          </a:prstGeom>
        </p:spPr>
        <p:txBody>
          <a:bodyPr spcFirstLastPara="1" numCol="1">
            <a:prstTxWarp prst="textArchUp">
              <a:avLst>
                <a:gd name="adj" fmla="val 10824681"/>
              </a:avLst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BDFFFF"/>
                </a:solidFill>
                <a:effectLst>
                  <a:glow rad="228600">
                    <a:srgbClr val="71FF71"/>
                  </a:glow>
                </a:effectLst>
                <a:latin typeface="Arial Black" panose="020B0A04020102020204" pitchFamily="34" charset="0"/>
              </a:rPr>
              <a:t>П  О  С  Т</a:t>
            </a:r>
            <a:endParaRPr lang="ru-RU" sz="4800" b="1" dirty="0">
              <a:ln w="2857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BDFFFF"/>
              </a:solidFill>
              <a:effectLst>
                <a:glow rad="228600">
                  <a:srgbClr val="71FF71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lamours.name/uploads/posts/2023-08/thumbs/1692385375_glamours-name-p-russkii-stol-s-yedoi-vkontakte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656184"/>
          </a:xfrm>
        </p:spPr>
        <p:txBody>
          <a:bodyPr>
            <a:prstTxWarp prst="textArchUp">
              <a:avLst>
                <a:gd name="adj" fmla="val 10732268"/>
              </a:avLst>
            </a:prstTxWarp>
          </a:bodyPr>
          <a:lstStyle/>
          <a:p>
            <a:r>
              <a:rPr lang="ru-RU" b="1" dirty="0" smtClean="0">
                <a:ln w="28575">
                  <a:solidFill>
                    <a:srgbClr val="006699"/>
                  </a:solidFill>
                  <a:prstDash val="solid"/>
                </a:ln>
                <a:solidFill>
                  <a:srgbClr val="E7FFA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Р О Д Н О Й   П Р О Д У К Т </a:t>
            </a:r>
            <a:endParaRPr lang="ru-RU" b="1" dirty="0">
              <a:ln w="28575">
                <a:solidFill>
                  <a:srgbClr val="006699"/>
                </a:solidFill>
                <a:prstDash val="solid"/>
              </a:ln>
              <a:solidFill>
                <a:srgbClr val="E7FFA3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altay/9833397/2a00000189634c256d2c3b4307bc7fba5afb/XX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r="4097"/>
          <a:stretch/>
        </p:blipFill>
        <p:spPr bwMode="auto">
          <a:xfrm>
            <a:off x="1974" y="5484"/>
            <a:ext cx="9142025" cy="6866119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6" y="476672"/>
            <a:ext cx="9142026" cy="2808312"/>
          </a:xfrm>
        </p:spPr>
        <p:txBody>
          <a:bodyPr>
            <a:prstTxWarp prst="textArchUp">
              <a:avLst>
                <a:gd name="adj" fmla="val 10548899"/>
              </a:avLst>
            </a:prstTxWarp>
            <a:normAutofit/>
          </a:bodyPr>
          <a:lstStyle/>
          <a:p>
            <a:r>
              <a:rPr lang="ru-RU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93FFFF"/>
                </a:solidFill>
                <a:effectLst>
                  <a:glow rad="228600">
                    <a:srgbClr val="D1D1FF"/>
                  </a:glow>
                </a:effectLst>
                <a:latin typeface="Arial Black" panose="020B0A04020102020204" pitchFamily="34" charset="0"/>
              </a:rPr>
              <a:t>В  А  Р  Е  Н  Ь  Е </a:t>
            </a:r>
            <a:endParaRPr lang="ru-RU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93FFFF"/>
              </a:solidFill>
              <a:effectLst>
                <a:glow rad="228600">
                  <a:srgbClr val="D1D1FF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ovet-ok.ru/wp-content/uploads/2017/12/1-1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6"/>
          <a:stretch/>
        </p:blipFill>
        <p:spPr bwMode="auto">
          <a:xfrm>
            <a:off x="0" y="0"/>
            <a:ext cx="9184834" cy="6858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476672"/>
            <a:ext cx="9047508" cy="2808312"/>
          </a:xfrm>
          <a:prstGeom prst="rect">
            <a:avLst/>
          </a:prstGeom>
        </p:spPr>
        <p:txBody>
          <a:bodyPr spcFirstLastPara="1" numCol="1">
            <a:prstTxWarp prst="textArchUp">
              <a:avLst>
                <a:gd name="adj" fmla="val 10548899"/>
              </a:avLst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1FFFF"/>
                </a:solidFill>
                <a:effectLst>
                  <a:glow rad="228600">
                    <a:srgbClr val="FFCCCC"/>
                  </a:glow>
                </a:effectLst>
                <a:latin typeface="Arial Black" panose="020B0A04020102020204" pitchFamily="34" charset="0"/>
              </a:rPr>
              <a:t>В  И  Н  Е  Г  Р  Е  Т </a:t>
            </a:r>
            <a:endParaRPr lang="ru-RU" b="1" dirty="0">
              <a:ln w="22225">
                <a:solidFill>
                  <a:schemeClr val="tx1"/>
                </a:solidFill>
                <a:prstDash val="solid"/>
              </a:ln>
              <a:solidFill>
                <a:srgbClr val="C1FFFF"/>
              </a:solidFill>
              <a:effectLst>
                <a:glow rad="228600">
                  <a:srgbClr val="FFCCCC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908" y="0"/>
            <a:ext cx="9130091" cy="11260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s://arc-anglerfish-arc2-prod-infobae.s3.amazonaws.com/public/WUIGNIQLTNHTVBQVD6QYMEJU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2" r="2948"/>
          <a:stretch/>
        </p:blipFill>
        <p:spPr bwMode="auto">
          <a:xfrm>
            <a:off x="5712" y="1126017"/>
            <a:ext cx="9138288" cy="573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" y="18864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CDA3D6"/>
              </a:buClr>
              <a:buSzPts val="4000"/>
            </a:pPr>
            <a:r>
              <a:rPr lang="ru-RU" sz="3000" b="1" spc="50" dirty="0">
                <a:ln w="28575" cmpd="sng">
                  <a:solidFill>
                    <a:srgbClr val="ED6849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Вся семья </a:t>
            </a:r>
            <a:r>
              <a:rPr lang="ru-RU" sz="3000" b="1" spc="50" dirty="0" smtClean="0">
                <a:ln w="28575" cmpd="sng">
                  <a:solidFill>
                    <a:srgbClr val="ED6849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вместе,</a:t>
            </a:r>
            <a:r>
              <a:rPr lang="ru-RU" sz="3000" b="1" spc="50" dirty="0" smtClean="0">
                <a:ln w="28575" cmpd="sng">
                  <a:solidFill>
                    <a:srgbClr val="ED6849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sym typeface="Arial"/>
              </a:rPr>
              <a:t> </a:t>
            </a:r>
            <a:r>
              <a:rPr lang="ru-RU" sz="3000" b="1" spc="50" dirty="0" smtClean="0">
                <a:ln w="28575" cmpd="sng">
                  <a:solidFill>
                    <a:srgbClr val="ED6849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так </a:t>
            </a:r>
            <a:r>
              <a:rPr lang="ru-RU" sz="3000" b="1" spc="50" dirty="0">
                <a:ln w="28575" cmpd="sng">
                  <a:solidFill>
                    <a:srgbClr val="ED6849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и душа на месте</a:t>
            </a:r>
            <a:endParaRPr lang="ru-RU" sz="3000" b="1" spc="50" dirty="0">
              <a:ln w="28575" cmpd="sng">
                <a:solidFill>
                  <a:srgbClr val="ED6849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7380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2"/>
              </a:buClr>
              <a:buSzPts val="2628"/>
            </a:pPr>
            <a:r>
              <a:rPr lang="ru-RU" sz="4800" b="1" i="1" smtClean="0">
                <a:ln w="38100">
                  <a:solidFill>
                    <a:srgbClr val="990000"/>
                  </a:solidFill>
                </a:ln>
                <a:gradFill flip="none" rotWithShape="1">
                  <a:gsLst>
                    <a:gs pos="0">
                      <a:srgbClr val="66FF33">
                        <a:tint val="66000"/>
                        <a:satMod val="160000"/>
                      </a:srgbClr>
                    </a:gs>
                    <a:gs pos="50000">
                      <a:srgbClr val="66FF33">
                        <a:tint val="44500"/>
                        <a:satMod val="160000"/>
                      </a:srgbClr>
                    </a:gs>
                    <a:gs pos="100000">
                      <a:srgbClr val="66FF33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atin typeface="Arial Black" panose="020B0A04020102020204" pitchFamily="34" charset="0"/>
                <a:ea typeface="Book Antiqua"/>
                <a:cs typeface="Book Antiqua"/>
                <a:sym typeface="Book Antiqua"/>
              </a:rPr>
              <a:t>Пусть </a:t>
            </a:r>
            <a:r>
              <a:rPr lang="ru-RU" sz="4800" b="1" i="1" dirty="0" smtClean="0">
                <a:ln w="38100">
                  <a:solidFill>
                    <a:srgbClr val="990000"/>
                  </a:solidFill>
                </a:ln>
                <a:gradFill flip="none" rotWithShape="1">
                  <a:gsLst>
                    <a:gs pos="0">
                      <a:srgbClr val="66FF33">
                        <a:tint val="66000"/>
                        <a:satMod val="160000"/>
                      </a:srgbClr>
                    </a:gs>
                    <a:gs pos="50000">
                      <a:srgbClr val="66FF33">
                        <a:tint val="44500"/>
                        <a:satMod val="160000"/>
                      </a:srgbClr>
                    </a:gs>
                    <a:gs pos="100000">
                      <a:srgbClr val="66FF33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atin typeface="Arial Black" panose="020B0A04020102020204" pitchFamily="34" charset="0"/>
                <a:ea typeface="Book Antiqua"/>
                <a:cs typeface="Book Antiqua"/>
                <a:sym typeface="Book Antiqua"/>
              </a:rPr>
              <a:t>ваша семья будет счастливой!</a:t>
            </a:r>
            <a:endParaRPr lang="ru-RU" sz="4800" dirty="0">
              <a:ln w="38100">
                <a:solidFill>
                  <a:srgbClr val="990000"/>
                </a:solidFill>
              </a:ln>
              <a:gradFill flip="none" rotWithShape="1">
                <a:gsLst>
                  <a:gs pos="0">
                    <a:srgbClr val="66FF33">
                      <a:tint val="66000"/>
                      <a:satMod val="160000"/>
                    </a:srgbClr>
                  </a:gs>
                  <a:gs pos="50000">
                    <a:srgbClr val="66FF33">
                      <a:tint val="44500"/>
                      <a:satMod val="160000"/>
                    </a:srgbClr>
                  </a:gs>
                  <a:gs pos="100000">
                    <a:srgbClr val="66FF33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www.enhancemyself.com/wp-content/uploads/2016/01/Skin-Care-Age-Grou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" t="3046" r="-1256" b="62"/>
          <a:stretch/>
        </p:blipFill>
        <p:spPr bwMode="auto">
          <a:xfrm>
            <a:off x="755576" y="2011589"/>
            <a:ext cx="7776864" cy="48464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мояэжва.рф/5yh/images/%D0%9D%D0%BE%D0%B2%D1%8B%D0%B5_%D0%BC%D0%BE%D0%B4%D1%83%D0%BB%D0%B8/%D0%A1%D0%B8%D1%86%D0%B8%D0%BB%D0%B8%D1%8F/E-5iy1L-U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" y="1556793"/>
            <a:ext cx="9028719" cy="52795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45855"/>
            <a:ext cx="7164288" cy="1224136"/>
          </a:xfrm>
        </p:spPr>
        <p:txBody>
          <a:bodyPr>
            <a:normAutofit/>
          </a:bodyPr>
          <a:lstStyle/>
          <a:p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Мы вместе !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therineasquithgallery.com/uploads/posts/2021-02/1613463973_4-p-fon-dlya-prezentatsii-pro-yedu-detyam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mg.likeness.ru/36/91/3691/145759523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6857575" cy="183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yapx.cc/Gz0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56" y="2388519"/>
            <a:ext cx="393121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.yapx.cc/GwRB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838"/>
            <a:ext cx="387667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2.userapi.com/impf/tOkzzdBp6Eb8x5UuOW-g2XoGjkQ2zWqQ9rrqww/eIvCLiPST4U.jpg?size=1123x727&amp;quality=96&amp;sign=ac6f655121caa16ab6fba05304dd7af7&amp;c_uniq_tag=r4jJyTYEYa8GKLeV717vutduAbiQFdfoFsRtmofX4Yc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5" r="5243"/>
          <a:stretch/>
        </p:blipFill>
        <p:spPr bwMode="auto">
          <a:xfrm>
            <a:off x="0" y="-1162"/>
            <a:ext cx="9131450" cy="685916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550" y="-1162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00000"/>
              </a:buClr>
              <a:buSzPts val="4800"/>
            </a:pPr>
            <a:r>
              <a:rPr lang="ru-RU" sz="2900" b="1" dirty="0">
                <a:ln w="28575">
                  <a:solidFill>
                    <a:srgbClr val="ED6849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Семья сильна, </a:t>
            </a:r>
            <a:r>
              <a:rPr lang="ru-RU" sz="2900" dirty="0" smtClean="0">
                <a:ln w="28575">
                  <a:solidFill>
                    <a:srgbClr val="ED6849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sym typeface="Arial"/>
              </a:rPr>
              <a:t> </a:t>
            </a:r>
            <a:r>
              <a:rPr lang="ru-RU" sz="2900" b="1" dirty="0" smtClean="0">
                <a:ln w="28575">
                  <a:solidFill>
                    <a:srgbClr val="ED6849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когда </a:t>
            </a:r>
            <a:r>
              <a:rPr lang="ru-RU" sz="2900" b="1" dirty="0">
                <a:ln w="28575">
                  <a:solidFill>
                    <a:srgbClr val="ED6849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над ней крыша одна</a:t>
            </a:r>
            <a:endParaRPr lang="ru-RU" sz="2900" dirty="0">
              <a:ln w="28575">
                <a:solidFill>
                  <a:srgbClr val="ED6849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ir-s3-cdn-cf.behance.net/project_modules/max_1200/f8857185784079.5d862952af8c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1" y="467512"/>
            <a:ext cx="9110840" cy="6381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0358" r="3476" b="25693"/>
          <a:stretch/>
        </p:blipFill>
        <p:spPr>
          <a:xfrm>
            <a:off x="-33160" y="1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Заголовок</a:t>
            </a:r>
            <a:r>
              <a:rPr lang="en-US" sz="4800" b="1" dirty="0" smtClean="0"/>
              <a:t> </a:t>
            </a:r>
            <a:r>
              <a:rPr lang="ru-RU" sz="4800" b="1" dirty="0" smtClean="0"/>
              <a:t>слайда</a:t>
            </a:r>
            <a:endParaRPr lang="ru-RU" sz="4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r="5113"/>
          <a:stretch/>
        </p:blipFill>
        <p:spPr>
          <a:xfrm>
            <a:off x="35496" y="0"/>
            <a:ext cx="9108504" cy="6828987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26" name="Picture 2" descr="https://spb.ritual.ru/upload/iblock/989/sp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6" t="1640" r="1316" b="-1"/>
          <a:stretch/>
        </p:blipFill>
        <p:spPr bwMode="auto">
          <a:xfrm>
            <a:off x="2411760" y="1124744"/>
            <a:ext cx="5544616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440668"/>
            <a:ext cx="9108504" cy="136815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674066"/>
              </a:avLst>
            </a:prstTxWarp>
            <a:spAutoFit/>
          </a:bodyPr>
          <a:lstStyle/>
          <a:p>
            <a:pPr algn="ctr"/>
            <a:r>
              <a:rPr lang="ru-RU" sz="5400" b="1" dirty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Сервировка стола</a:t>
            </a:r>
            <a:endParaRPr lang="ru-RU" sz="54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0" name="Picture 2" descr="https://thepresentation.ru/img/tmb/1/17515/15ff1fcd481e8d020f5e5b8b284c0d7a-800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8" b="6898"/>
          <a:stretch/>
        </p:blipFill>
        <p:spPr bwMode="auto">
          <a:xfrm>
            <a:off x="2339752" y="1484784"/>
            <a:ext cx="568863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26385"/>
            <a:ext cx="9144000" cy="2116798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674066"/>
              </a:avLst>
            </a:prstTxWarp>
            <a:spAutoFit/>
          </a:bodyPr>
          <a:lstStyle/>
          <a:p>
            <a:pPr algn="ctr"/>
            <a:r>
              <a:rPr lang="ru-RU" sz="42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rgbClr val="00FFFF"/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С А Д И М С Я   З А   С Т О Л </a:t>
            </a:r>
            <a:endParaRPr lang="ru-RU" sz="42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228600">
                  <a:srgbClr val="00FFFF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rizly.club/uploads/posts/2023-02/1676172901_grizly-club-p-russkaya-kukhnya-klipart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48"/>
            <a:ext cx="9144000" cy="688424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500" y="548680"/>
            <a:ext cx="9001000" cy="2304256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674066"/>
              </a:avLst>
            </a:prstTxWarp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П О Х Л Ё Б К А </a:t>
            </a:r>
            <a:endParaRPr lang="ru-RU" sz="48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wHjAkr5sjAU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1000.menu/img/content/36183/pshennaya-kasha-s-salom_1561620618_1_ma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61"/>
          <a:stretch/>
        </p:blipFill>
        <p:spPr bwMode="auto">
          <a:xfrm>
            <a:off x="12608" y="0"/>
            <a:ext cx="9131392" cy="6858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500" y="548680"/>
            <a:ext cx="9001000" cy="280831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554978"/>
              </a:avLst>
            </a:prstTxWarp>
            <a:spAutoFit/>
          </a:bodyPr>
          <a:lstStyle/>
          <a:p>
            <a:pPr algn="ctr"/>
            <a:r>
              <a:rPr lang="ru-RU" sz="50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9900"/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К У Л Е Ш</a:t>
            </a:r>
            <a:endParaRPr lang="ru-RU" sz="50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009900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91144857284077d57a448a2326b912e2d9715b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5194</TotalTime>
  <Words>190</Words>
  <Application>Microsoft Office PowerPoint</Application>
  <PresentationFormat>Экран (4:3)</PresentationFormat>
  <Paragraphs>42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Book Antiqua</vt:lpstr>
      <vt:lpstr>Calibri</vt:lpstr>
      <vt:lpstr>Times New Roman</vt:lpstr>
      <vt:lpstr>Тема Office</vt:lpstr>
      <vt:lpstr>Г   О   Д       С   Е   М   Ь   И</vt:lpstr>
      <vt:lpstr>Презентация PowerPoint</vt:lpstr>
      <vt:lpstr>Презентация PowerPoint</vt:lpstr>
      <vt:lpstr>Презентация PowerPoint</vt:lpstr>
      <vt:lpstr>Заголовок слайда</vt:lpstr>
      <vt:lpstr>Презентация PowerPoint</vt:lpstr>
      <vt:lpstr>Презентация PowerPoint</vt:lpstr>
      <vt:lpstr>Презентация PowerPoint</vt:lpstr>
      <vt:lpstr>Презентация PowerPoint</vt:lpstr>
      <vt:lpstr>т р и   м е д в е д я  </vt:lpstr>
      <vt:lpstr>Презентация PowerPoint</vt:lpstr>
      <vt:lpstr>Презентация PowerPoint</vt:lpstr>
      <vt:lpstr>Презентация PowerPoint</vt:lpstr>
      <vt:lpstr>Презентация PowerPoint</vt:lpstr>
      <vt:lpstr>Х  Л  Е  Б </vt:lpstr>
      <vt:lpstr>Презентация PowerPoint</vt:lpstr>
      <vt:lpstr>Р О Д Н О Й   П Р О Д У К Т </vt:lpstr>
      <vt:lpstr>В  А  Р  Е  Н  Ь  Е </vt:lpstr>
      <vt:lpstr>Презентация PowerPoint</vt:lpstr>
      <vt:lpstr>Презентация PowerPoint</vt:lpstr>
      <vt:lpstr>Мы вместе !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Кухонный шаблон</dc:title>
  <dc:creator>obstinate</dc:creator>
  <dc:description>Шаблон презентации с сайта https://presentation-creation.ru/</dc:description>
  <cp:lastModifiedBy>User</cp:lastModifiedBy>
  <cp:revision>1285</cp:revision>
  <dcterms:created xsi:type="dcterms:W3CDTF">2018-02-25T09:09:03Z</dcterms:created>
  <dcterms:modified xsi:type="dcterms:W3CDTF">2024-02-29T15:22:54Z</dcterms:modified>
</cp:coreProperties>
</file>